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50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3.png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4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3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1" Type="http://schemas.openxmlformats.org/officeDocument/2006/relationships/image" Target="../media/image3.png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7" Type="http://schemas.openxmlformats.org/officeDocument/2006/relationships/tags" Target="../tags/tag242.xml"/><Relationship Id="rId16" Type="http://schemas.openxmlformats.org/officeDocument/2006/relationships/tags" Target="../tags/tag241.xml"/><Relationship Id="rId15" Type="http://schemas.openxmlformats.org/officeDocument/2006/relationships/tags" Target="../tags/tag240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7" Type="http://schemas.openxmlformats.org/officeDocument/2006/relationships/tags" Target="../tags/tag258.xml"/><Relationship Id="rId16" Type="http://schemas.openxmlformats.org/officeDocument/2006/relationships/tags" Target="../tags/tag257.xml"/><Relationship Id="rId15" Type="http://schemas.openxmlformats.org/officeDocument/2006/relationships/tags" Target="../tags/tag256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59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1" Type="http://schemas.openxmlformats.org/officeDocument/2006/relationships/tags" Target="../tags/tag298.xml"/><Relationship Id="rId20" Type="http://schemas.openxmlformats.org/officeDocument/2006/relationships/tags" Target="../tags/tag297.xml"/><Relationship Id="rId2" Type="http://schemas.openxmlformats.org/officeDocument/2006/relationships/tags" Target="../tags/tag279.xml"/><Relationship Id="rId19" Type="http://schemas.openxmlformats.org/officeDocument/2006/relationships/tags" Target="../tags/tag296.xml"/><Relationship Id="rId18" Type="http://schemas.openxmlformats.org/officeDocument/2006/relationships/tags" Target="../tags/tag295.xml"/><Relationship Id="rId17" Type="http://schemas.openxmlformats.org/officeDocument/2006/relationships/tags" Target="../tags/tag294.xml"/><Relationship Id="rId16" Type="http://schemas.openxmlformats.org/officeDocument/2006/relationships/tags" Target="../tags/tag293.xml"/><Relationship Id="rId15" Type="http://schemas.openxmlformats.org/officeDocument/2006/relationships/tags" Target="../tags/tag292.xml"/><Relationship Id="rId14" Type="http://schemas.openxmlformats.org/officeDocument/2006/relationships/tags" Target="../tags/tag291.xml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image" Target="../media/image4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 descr="徽标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  <p:sp>
        <p:nvSpPr>
          <p:cNvPr id="15" name="图形 9"/>
          <p:cNvSpPr/>
          <p:nvPr userDrawn="1">
            <p:custDataLst>
              <p:tags r:id="rId7"/>
            </p:custDataLst>
          </p:nvPr>
        </p:nvSpPr>
        <p:spPr>
          <a:xfrm>
            <a:off x="7864475" y="2094865"/>
            <a:ext cx="4327525" cy="2633980"/>
          </a:xfrm>
          <a:custGeom>
            <a:avLst/>
            <a:gdLst>
              <a:gd name="connsiteX0" fmla="*/ 3810965 w 3810964"/>
              <a:gd name="connsiteY0" fmla="*/ 2319519 h 2319519"/>
              <a:gd name="connsiteX1" fmla="*/ 3400071 w 3810964"/>
              <a:gd name="connsiteY1" fmla="*/ 1106135 h 2319519"/>
              <a:gd name="connsiteX2" fmla="*/ 3040578 w 3810964"/>
              <a:gd name="connsiteY2" fmla="*/ 916337 h 2319519"/>
              <a:gd name="connsiteX3" fmla="*/ 2865958 w 3810964"/>
              <a:gd name="connsiteY3" fmla="*/ 957037 h 2319519"/>
              <a:gd name="connsiteX4" fmla="*/ 2619386 w 3810964"/>
              <a:gd name="connsiteY4" fmla="*/ 685884 h 2319519"/>
              <a:gd name="connsiteX5" fmla="*/ 2311250 w 3810964"/>
              <a:gd name="connsiteY5" fmla="*/ 184412 h 2319519"/>
              <a:gd name="connsiteX6" fmla="*/ 2116078 w 3810964"/>
              <a:gd name="connsiteY6" fmla="*/ 143757 h 2319519"/>
              <a:gd name="connsiteX7" fmla="*/ 1951712 w 3810964"/>
              <a:gd name="connsiteY7" fmla="*/ 170935 h 2319519"/>
              <a:gd name="connsiteX8" fmla="*/ 1219070 w 3810964"/>
              <a:gd name="connsiteY8" fmla="*/ 739210 h 2319519"/>
              <a:gd name="connsiteX9" fmla="*/ 1099120 w 3810964"/>
              <a:gd name="connsiteY9" fmla="*/ 509831 h 2319519"/>
              <a:gd name="connsiteX10" fmla="*/ 472503 w 3810964"/>
              <a:gd name="connsiteY10" fmla="*/ 1485911 h 2319519"/>
              <a:gd name="connsiteX11" fmla="*/ 441699 w 3810964"/>
              <a:gd name="connsiteY11" fmla="*/ 1377468 h 2319519"/>
              <a:gd name="connsiteX12" fmla="*/ 0 w 3810964"/>
              <a:gd name="connsiteY12" fmla="*/ 2319519 h 231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10964" h="2319519">
                <a:moveTo>
                  <a:pt x="3810965" y="2319519"/>
                </a:moveTo>
                <a:cubicBezTo>
                  <a:pt x="3708253" y="1831479"/>
                  <a:pt x="3429040" y="1089703"/>
                  <a:pt x="3400071" y="1106135"/>
                </a:cubicBezTo>
                <a:cubicBezTo>
                  <a:pt x="3287106" y="1133269"/>
                  <a:pt x="3174095" y="929904"/>
                  <a:pt x="3040578" y="916337"/>
                </a:cubicBezTo>
                <a:cubicBezTo>
                  <a:pt x="2968671" y="889249"/>
                  <a:pt x="2937866" y="984125"/>
                  <a:pt x="2865958" y="957037"/>
                </a:cubicBezTo>
                <a:cubicBezTo>
                  <a:pt x="2773499" y="929904"/>
                  <a:pt x="2670787" y="794372"/>
                  <a:pt x="2619386" y="685884"/>
                </a:cubicBezTo>
                <a:cubicBezTo>
                  <a:pt x="2506421" y="468997"/>
                  <a:pt x="2526972" y="279244"/>
                  <a:pt x="2311250" y="184412"/>
                </a:cubicBezTo>
                <a:cubicBezTo>
                  <a:pt x="2290698" y="170979"/>
                  <a:pt x="2126332" y="143757"/>
                  <a:pt x="2116078" y="143757"/>
                </a:cubicBezTo>
                <a:cubicBezTo>
                  <a:pt x="2044171" y="143801"/>
                  <a:pt x="2023798" y="76103"/>
                  <a:pt x="1951712" y="170935"/>
                </a:cubicBezTo>
                <a:cubicBezTo>
                  <a:pt x="1561369" y="-344194"/>
                  <a:pt x="1434748" y="441013"/>
                  <a:pt x="1219070" y="739210"/>
                </a:cubicBezTo>
                <a:cubicBezTo>
                  <a:pt x="1208772" y="644333"/>
                  <a:pt x="1166863" y="470116"/>
                  <a:pt x="1099120" y="509831"/>
                </a:cubicBezTo>
                <a:cubicBezTo>
                  <a:pt x="770431" y="631796"/>
                  <a:pt x="636870" y="1065615"/>
                  <a:pt x="472503" y="1485911"/>
                </a:cubicBezTo>
                <a:cubicBezTo>
                  <a:pt x="472503" y="1458823"/>
                  <a:pt x="488712" y="1358886"/>
                  <a:pt x="441699" y="1377468"/>
                </a:cubicBezTo>
                <a:cubicBezTo>
                  <a:pt x="225976" y="1553655"/>
                  <a:pt x="113010" y="2034844"/>
                  <a:pt x="0" y="231951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25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5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8"/>
            </p:custDataLst>
          </p:nvPr>
        </p:nvSpPr>
        <p:spPr>
          <a:xfrm>
            <a:off x="4182110" y="3435350"/>
            <a:ext cx="4742180" cy="1380490"/>
          </a:xfrm>
          <a:custGeom>
            <a:avLst/>
            <a:gdLst>
              <a:gd name="connsiteX0" fmla="*/ 3133671 w 4176000"/>
              <a:gd name="connsiteY0" fmla="*/ 683 h 1215585"/>
              <a:gd name="connsiteX1" fmla="*/ 3227103 w 4176000"/>
              <a:gd name="connsiteY1" fmla="*/ 115716 h 1215585"/>
              <a:gd name="connsiteX2" fmla="*/ 3564335 w 4176000"/>
              <a:gd name="connsiteY2" fmla="*/ 240483 h 1215585"/>
              <a:gd name="connsiteX3" fmla="*/ 3600971 w 4176000"/>
              <a:gd name="connsiteY3" fmla="*/ 287493 h 1215585"/>
              <a:gd name="connsiteX4" fmla="*/ 3540361 w 4176000"/>
              <a:gd name="connsiteY4" fmla="*/ 378700 h 1215585"/>
              <a:gd name="connsiteX5" fmla="*/ 3242794 w 4176000"/>
              <a:gd name="connsiteY5" fmla="*/ 1139259 h 1215585"/>
              <a:gd name="connsiteX6" fmla="*/ 4146671 w 4176000"/>
              <a:gd name="connsiteY6" fmla="*/ 1139259 h 1215585"/>
              <a:gd name="connsiteX7" fmla="*/ 4148032 w 4176000"/>
              <a:gd name="connsiteY7" fmla="*/ 1141428 h 1215585"/>
              <a:gd name="connsiteX8" fmla="*/ 4176000 w 4176000"/>
              <a:gd name="connsiteY8" fmla="*/ 1215585 h 1215585"/>
              <a:gd name="connsiteX9" fmla="*/ 0 w 4176000"/>
              <a:gd name="connsiteY9" fmla="*/ 1215585 h 1215585"/>
              <a:gd name="connsiteX10" fmla="*/ 783554 w 4176000"/>
              <a:gd name="connsiteY10" fmla="*/ 590146 h 1215585"/>
              <a:gd name="connsiteX11" fmla="*/ 1035144 w 4176000"/>
              <a:gd name="connsiteY11" fmla="*/ 561398 h 1215585"/>
              <a:gd name="connsiteX12" fmla="*/ 1265171 w 4176000"/>
              <a:gd name="connsiteY12" fmla="*/ 604560 h 1215585"/>
              <a:gd name="connsiteX13" fmla="*/ 1495198 w 4176000"/>
              <a:gd name="connsiteY13" fmla="*/ 345744 h 1215585"/>
              <a:gd name="connsiteX14" fmla="*/ 1631910 w 4176000"/>
              <a:gd name="connsiteY14" fmla="*/ 352931 h 1215585"/>
              <a:gd name="connsiteX15" fmla="*/ 1779403 w 4176000"/>
              <a:gd name="connsiteY15" fmla="*/ 472613 h 1215585"/>
              <a:gd name="connsiteX16" fmla="*/ 1933848 w 4176000"/>
              <a:gd name="connsiteY16" fmla="*/ 259498 h 1215585"/>
              <a:gd name="connsiteX17" fmla="*/ 2135205 w 4176000"/>
              <a:gd name="connsiteY17" fmla="*/ 210595 h 1215585"/>
              <a:gd name="connsiteX18" fmla="*/ 2393903 w 4176000"/>
              <a:gd name="connsiteY18" fmla="*/ 374649 h 1215585"/>
              <a:gd name="connsiteX19" fmla="*/ 2697091 w 4176000"/>
              <a:gd name="connsiteY19" fmla="*/ 364805 h 1215585"/>
              <a:gd name="connsiteX20" fmla="*/ 2882589 w 4176000"/>
              <a:gd name="connsiteY20" fmla="*/ 239499 h 1215585"/>
              <a:gd name="connsiteX21" fmla="*/ 3133671 w 4176000"/>
              <a:gd name="connsiteY21" fmla="*/ 683 h 121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6000" h="1215585">
                <a:moveTo>
                  <a:pt x="3133671" y="683"/>
                </a:moveTo>
                <a:cubicBezTo>
                  <a:pt x="3212729" y="-6504"/>
                  <a:pt x="3241477" y="43845"/>
                  <a:pt x="3227103" y="115716"/>
                </a:cubicBezTo>
                <a:cubicBezTo>
                  <a:pt x="3290137" y="-46019"/>
                  <a:pt x="3442857" y="92646"/>
                  <a:pt x="3564335" y="240483"/>
                </a:cubicBezTo>
                <a:lnTo>
                  <a:pt x="3600971" y="287493"/>
                </a:lnTo>
                <a:lnTo>
                  <a:pt x="3540361" y="378700"/>
                </a:lnTo>
                <a:cubicBezTo>
                  <a:pt x="3412284" y="601708"/>
                  <a:pt x="3327552" y="925753"/>
                  <a:pt x="3242794" y="1139259"/>
                </a:cubicBezTo>
                <a:lnTo>
                  <a:pt x="4146671" y="1139259"/>
                </a:lnTo>
                <a:lnTo>
                  <a:pt x="4148032" y="1141428"/>
                </a:lnTo>
                <a:cubicBezTo>
                  <a:pt x="4160725" y="1165693"/>
                  <a:pt x="4170610" y="1190411"/>
                  <a:pt x="4176000" y="1215585"/>
                </a:cubicBezTo>
                <a:lnTo>
                  <a:pt x="0" y="1215585"/>
                </a:lnTo>
                <a:cubicBezTo>
                  <a:pt x="273151" y="1035906"/>
                  <a:pt x="546340" y="813026"/>
                  <a:pt x="783554" y="590146"/>
                </a:cubicBezTo>
                <a:cubicBezTo>
                  <a:pt x="876987" y="626121"/>
                  <a:pt x="948898" y="561398"/>
                  <a:pt x="1035144" y="561398"/>
                </a:cubicBezTo>
                <a:cubicBezTo>
                  <a:pt x="1142989" y="561398"/>
                  <a:pt x="1171855" y="640495"/>
                  <a:pt x="1265171" y="604560"/>
                </a:cubicBezTo>
                <a:cubicBezTo>
                  <a:pt x="1373017" y="561398"/>
                  <a:pt x="1387391" y="396093"/>
                  <a:pt x="1495198" y="345744"/>
                </a:cubicBezTo>
                <a:cubicBezTo>
                  <a:pt x="1581483" y="302777"/>
                  <a:pt x="1538165" y="345744"/>
                  <a:pt x="1631910" y="352931"/>
                </a:cubicBezTo>
                <a:cubicBezTo>
                  <a:pt x="1718195" y="352931"/>
                  <a:pt x="1678783" y="515736"/>
                  <a:pt x="1779403" y="472613"/>
                </a:cubicBezTo>
                <a:cubicBezTo>
                  <a:pt x="1836900" y="451051"/>
                  <a:pt x="1861937" y="266685"/>
                  <a:pt x="1933848" y="259498"/>
                </a:cubicBezTo>
                <a:cubicBezTo>
                  <a:pt x="1976815" y="252311"/>
                  <a:pt x="2084856" y="203407"/>
                  <a:pt x="2135205" y="210595"/>
                </a:cubicBezTo>
                <a:cubicBezTo>
                  <a:pt x="2243012" y="232156"/>
                  <a:pt x="2293283" y="331370"/>
                  <a:pt x="2393903" y="374649"/>
                </a:cubicBezTo>
                <a:cubicBezTo>
                  <a:pt x="2566433" y="446560"/>
                  <a:pt x="2597018" y="617684"/>
                  <a:pt x="2697091" y="364805"/>
                </a:cubicBezTo>
                <a:cubicBezTo>
                  <a:pt x="2746853" y="239108"/>
                  <a:pt x="2825092" y="361720"/>
                  <a:pt x="2882589" y="239499"/>
                </a:cubicBezTo>
                <a:cubicBezTo>
                  <a:pt x="2911220" y="160167"/>
                  <a:pt x="3033011" y="7830"/>
                  <a:pt x="3133671" y="6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36000">
                <a:schemeClr val="accent2">
                  <a:lumMod val="60000"/>
                  <a:lumOff val="40000"/>
                  <a:alpha val="8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8735"/>
          <a:stretch>
            <a:fillRect/>
          </a:stretch>
        </p:blipFill>
        <p:spPr>
          <a:xfrm>
            <a:off x="5390118" y="4239704"/>
            <a:ext cx="6801882" cy="1291079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1" name="节编号 3"/>
          <p:cNvSpPr>
            <a:spLocks noGrp="1"/>
          </p:cNvSpPr>
          <p:nvPr>
            <p:ph type="body" sz="quarter" idx="16389" hasCustomPrompt="1"/>
            <p:custDataLst>
              <p:tags r:id="rId13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alpha val="8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10"/>
          <p:cNvSpPr/>
          <p:nvPr userDrawn="1">
            <p:custDataLst>
              <p:tags r:id="rId2"/>
            </p:custDataLst>
          </p:nvPr>
        </p:nvSpPr>
        <p:spPr>
          <a:xfrm>
            <a:off x="6096000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12" name="图片 11" descr="徽标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 flipH="1">
            <a:off x="322261" y="207167"/>
            <a:ext cx="2397369" cy="934702"/>
          </a:xfrm>
          <a:prstGeom prst="rect">
            <a:avLst/>
          </a:prstGeom>
        </p:spPr>
      </p:pic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 flipH="1">
            <a:off x="0" y="3078937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 flipH="1">
            <a:off x="7588575" y="0"/>
            <a:ext cx="4603425" cy="685800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 userDrawn="1"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 userDrawn="1"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 userDrawn="1"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1461"/>
          <a:stretch>
            <a:fillRect/>
          </a:stretch>
        </p:blipFill>
        <p:spPr>
          <a:xfrm flipH="1">
            <a:off x="0" y="5158673"/>
            <a:ext cx="5995100" cy="1053942"/>
          </a:xfrm>
          <a:prstGeom prst="rect">
            <a:avLst/>
          </a:prstGeom>
        </p:spPr>
      </p:pic>
      <p:sp>
        <p:nvSpPr>
          <p:cNvPr id="9" name="副标题 2"/>
          <p:cNvSpPr>
            <a:spLocks noGrp="1"/>
          </p:cNvSpPr>
          <p:nvPr userDrawn="1">
            <p:ph type="body" idx="16389" hasCustomPrompt="1"/>
            <p:custDataLst>
              <p:tags r:id="rId14"/>
            </p:custDataLst>
          </p:nvPr>
        </p:nvSpPr>
        <p:spPr>
          <a:xfrm>
            <a:off x="198882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 userDrawn="1">
            <p:ph type="ctrTitle" idx="16388" hasCustomPrompt="1"/>
            <p:custDataLst>
              <p:tags r:id="rId15"/>
            </p:custDataLst>
          </p:nvPr>
        </p:nvSpPr>
        <p:spPr>
          <a:xfrm>
            <a:off x="198882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3657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93750" y="3886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09600" y="4826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09600" y="5334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3352800" y="3657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3536950" y="3886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352800" y="4826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3352800" y="5334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5257800" y="40132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40132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4521200"/>
            <a:ext cx="6172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257800" y="54356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10200" y="5435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10200" y="5943600"/>
            <a:ext cx="6172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413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2971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010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01000" y="4749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22352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7432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4114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4622800"/>
            <a:ext cx="3784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 b="4821"/>
          <a:stretch>
            <a:fillRect/>
          </a:stretch>
        </p:blipFill>
        <p:spPr>
          <a:xfrm>
            <a:off x="2843625" y="5998882"/>
            <a:ext cx="9348375" cy="859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948400" y="685800"/>
            <a:ext cx="5594400" cy="1182600"/>
          </a:xfrm>
        </p:spPr>
        <p:txBody>
          <a:bodyPr wrap="square" anchor="ctr">
            <a:normAutofit/>
          </a:bodyPr>
          <a:lstStyle>
            <a:lvl1pPr algn="ctr"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6" name="图片 25" descr="卡通人物&#10;&#10;低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41" y="5542472"/>
            <a:ext cx="549266" cy="635144"/>
          </a:xfrm>
          <a:prstGeom prst="rect">
            <a:avLst/>
          </a:prstGeom>
        </p:spPr>
      </p:pic>
      <p:pic>
        <p:nvPicPr>
          <p:cNvPr id="27" name="图片 26" descr="徽标&#10;&#10;描述已自动生成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4704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029200"/>
            <a:ext cx="3162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4704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029200"/>
            <a:ext cx="3162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4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1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56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41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56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41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0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403" hasCustomPrompt="1"/>
            <p:custDataLst>
              <p:tags r:id="rId21"/>
            </p:custDataLst>
          </p:nvPr>
        </p:nvSpPr>
        <p:spPr>
          <a:xfrm>
            <a:off x="6356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1" hasCustomPrompt="1"/>
            <p:custDataLst>
              <p:tags r:id="rId22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2" hasCustomPrompt="1"/>
            <p:custDataLst>
              <p:tags r:id="rId23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5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2164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47244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447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5029200"/>
            <a:ext cx="2514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3876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26400" y="19177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26400" y="24257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3876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3876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8026400" y="4432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8026400" y="49403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6" hasCustomPrompt="1"/>
            <p:custDataLst>
              <p:tags r:id="rId6"/>
            </p:custDataLst>
          </p:nvPr>
        </p:nvSpPr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7" hasCustomPrompt="1"/>
            <p:custDataLst>
              <p:tags r:id="rId7"/>
            </p:custDataLst>
          </p:nvPr>
        </p:nvSpPr>
        <p:spPr>
          <a:xfrm>
            <a:off x="609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8" hasCustomPrompt="1"/>
            <p:custDataLst>
              <p:tags r:id="rId10"/>
            </p:custDataLst>
          </p:nvPr>
        </p:nvSpPr>
        <p:spPr>
          <a:xfrm>
            <a:off x="2895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48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48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5181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334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334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6"/>
            </p:custDataLst>
          </p:nvPr>
        </p:nvSpPr>
        <p:spPr>
          <a:xfrm>
            <a:off x="7467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7620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7620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1" hasCustomPrompt="1"/>
            <p:custDataLst>
              <p:tags r:id="rId19"/>
            </p:custDataLst>
          </p:nvPr>
        </p:nvSpPr>
        <p:spPr>
          <a:xfrm>
            <a:off x="9753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4" hasCustomPrompt="1"/>
            <p:custDataLst>
              <p:tags r:id="rId20"/>
            </p:custDataLst>
          </p:nvPr>
        </p:nvSpPr>
        <p:spPr>
          <a:xfrm>
            <a:off x="9906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9906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>
            <p:custDataLst>
              <p:tags r:id="rId2"/>
            </p:custDataLst>
          </p:nvPr>
        </p:nvSpPr>
        <p:spPr>
          <a:xfrm flipH="1">
            <a:off x="1259114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>
            <a:off x="0" y="0"/>
            <a:ext cx="4603425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472370" y="20716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10"/>
            </p:custDataLst>
          </p:nvPr>
        </p:nvSpPr>
        <p:spPr>
          <a:xfrm>
            <a:off x="9377891" y="3322142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8303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461"/>
          <a:stretch>
            <a:fillRect/>
          </a:stretch>
        </p:blipFill>
        <p:spPr>
          <a:xfrm>
            <a:off x="6196900" y="5401878"/>
            <a:ext cx="5995100" cy="105394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452744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6"/>
            </p:custDataLst>
          </p:nvPr>
        </p:nvSpPr>
        <p:spPr>
          <a:xfrm>
            <a:off x="833920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tags" Target="../tags/tag309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308.xml"/><Relationship Id="rId38" Type="http://schemas.openxmlformats.org/officeDocument/2006/relationships/tags" Target="../tags/tag307.xml"/><Relationship Id="rId37" Type="http://schemas.openxmlformats.org/officeDocument/2006/relationships/tags" Target="../tags/tag306.xml"/><Relationship Id="rId36" Type="http://schemas.openxmlformats.org/officeDocument/2006/relationships/tags" Target="../tags/tag305.xml"/><Relationship Id="rId35" Type="http://schemas.openxmlformats.org/officeDocument/2006/relationships/tags" Target="../tags/tag304.xml"/><Relationship Id="rId34" Type="http://schemas.openxmlformats.org/officeDocument/2006/relationships/tags" Target="../tags/tag303.xml"/><Relationship Id="rId33" Type="http://schemas.openxmlformats.org/officeDocument/2006/relationships/image" Target="../media/image6.svg"/><Relationship Id="rId32" Type="http://schemas.openxmlformats.org/officeDocument/2006/relationships/image" Target="../media/image5.png"/><Relationship Id="rId31" Type="http://schemas.openxmlformats.org/officeDocument/2006/relationships/tags" Target="../tags/tag302.xml"/><Relationship Id="rId30" Type="http://schemas.openxmlformats.org/officeDocument/2006/relationships/tags" Target="../tags/tag30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3.png"/><Relationship Id="rId28" Type="http://schemas.openxmlformats.org/officeDocument/2006/relationships/tags" Target="../tags/tag300.xml"/><Relationship Id="rId27" Type="http://schemas.openxmlformats.org/officeDocument/2006/relationships/tags" Target="../tags/tag29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 userDrawn="1">
            <p:custDataLst>
              <p:tags r:id="rId27"/>
            </p:custDataLst>
          </p:nvPr>
        </p:nvSpPr>
        <p:spPr>
          <a:xfrm flipH="1">
            <a:off x="201839" y="5035299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 rotWithShape="1">
          <a:blip r:embed="rId2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668585" y="12715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30"/>
            </p:custDataLst>
          </p:nvPr>
        </p:nvSpPr>
        <p:spPr>
          <a:xfrm>
            <a:off x="9377680" y="3590290"/>
            <a:ext cx="2814320" cy="2853055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 rotWithShape="1">
          <a:blip r:embed="rId3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1461"/>
          <a:stretch>
            <a:fillRect/>
          </a:stretch>
        </p:blipFill>
        <p:spPr>
          <a:xfrm>
            <a:off x="6196965" y="5669915"/>
            <a:ext cx="5995035" cy="10541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3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汉仪北魏写经W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北魏写经W" panose="00020600040101010101" pitchFamily="18" charset="-122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image" Target="../media/image19.jpeg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418.xml"/><Relationship Id="rId2" Type="http://schemas.openxmlformats.org/officeDocument/2006/relationships/tags" Target="../tags/tag400.xml"/><Relationship Id="rId19" Type="http://schemas.openxmlformats.org/officeDocument/2006/relationships/tags" Target="../tags/tag417.xml"/><Relationship Id="rId18" Type="http://schemas.openxmlformats.org/officeDocument/2006/relationships/tags" Target="../tags/tag416.xml"/><Relationship Id="rId17" Type="http://schemas.openxmlformats.org/officeDocument/2006/relationships/tags" Target="../tags/tag415.xml"/><Relationship Id="rId16" Type="http://schemas.openxmlformats.org/officeDocument/2006/relationships/tags" Target="../tags/tag414.xml"/><Relationship Id="rId15" Type="http://schemas.openxmlformats.org/officeDocument/2006/relationships/tags" Target="../tags/tag413.xml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tags" Target="../tags/tag39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image" Target="../media/image20.jpeg"/><Relationship Id="rId2" Type="http://schemas.openxmlformats.org/officeDocument/2006/relationships/tags" Target="../tags/tag420.xml"/><Relationship Id="rId17" Type="http://schemas.openxmlformats.org/officeDocument/2006/relationships/slideLayout" Target="../slideLayouts/slideLayout22.xml"/><Relationship Id="rId16" Type="http://schemas.openxmlformats.org/officeDocument/2006/relationships/tags" Target="../tags/tag433.xml"/><Relationship Id="rId15" Type="http://schemas.openxmlformats.org/officeDocument/2006/relationships/tags" Target="../tags/tag432.xml"/><Relationship Id="rId14" Type="http://schemas.openxmlformats.org/officeDocument/2006/relationships/tags" Target="../tags/tag431.xml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21.jpe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image" Target="../media/image23.jpeg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image" Target="../media/image25.jpeg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tags" Target="../tags/tag450.xml"/><Relationship Id="rId3" Type="http://schemas.openxmlformats.org/officeDocument/2006/relationships/image" Target="../media/image24.jpeg"/><Relationship Id="rId2" Type="http://schemas.openxmlformats.org/officeDocument/2006/relationships/tags" Target="../tags/tag449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461.xml"/><Relationship Id="rId17" Type="http://schemas.openxmlformats.org/officeDocument/2006/relationships/tags" Target="../tags/tag460.xml"/><Relationship Id="rId16" Type="http://schemas.openxmlformats.org/officeDocument/2006/relationships/tags" Target="../tags/tag459.xml"/><Relationship Id="rId15" Type="http://schemas.openxmlformats.org/officeDocument/2006/relationships/image" Target="../media/image27.jpeg"/><Relationship Id="rId14" Type="http://schemas.openxmlformats.org/officeDocument/2006/relationships/tags" Target="../tags/tag458.xml"/><Relationship Id="rId13" Type="http://schemas.openxmlformats.org/officeDocument/2006/relationships/tags" Target="../tags/tag457.xml"/><Relationship Id="rId12" Type="http://schemas.openxmlformats.org/officeDocument/2006/relationships/tags" Target="../tags/tag456.xml"/><Relationship Id="rId11" Type="http://schemas.openxmlformats.org/officeDocument/2006/relationships/image" Target="../media/image26.jpeg"/><Relationship Id="rId10" Type="http://schemas.openxmlformats.org/officeDocument/2006/relationships/tags" Target="../tags/tag455.xml"/><Relationship Id="rId1" Type="http://schemas.openxmlformats.org/officeDocument/2006/relationships/tags" Target="../tags/tag4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image" Target="../media/image28.jpeg"/><Relationship Id="rId3" Type="http://schemas.openxmlformats.org/officeDocument/2006/relationships/tags" Target="../tags/tag464.xml"/><Relationship Id="rId23" Type="http://schemas.openxmlformats.org/officeDocument/2006/relationships/slideLayout" Target="../slideLayouts/slideLayout25.xml"/><Relationship Id="rId22" Type="http://schemas.openxmlformats.org/officeDocument/2006/relationships/tags" Target="../tags/tag479.xml"/><Relationship Id="rId21" Type="http://schemas.openxmlformats.org/officeDocument/2006/relationships/tags" Target="../tags/tag478.xml"/><Relationship Id="rId20" Type="http://schemas.openxmlformats.org/officeDocument/2006/relationships/tags" Target="../tags/tag477.xml"/><Relationship Id="rId2" Type="http://schemas.openxmlformats.org/officeDocument/2006/relationships/tags" Target="../tags/tag463.xml"/><Relationship Id="rId19" Type="http://schemas.openxmlformats.org/officeDocument/2006/relationships/image" Target="../media/image31.jpeg"/><Relationship Id="rId18" Type="http://schemas.openxmlformats.org/officeDocument/2006/relationships/tags" Target="../tags/tag476.xml"/><Relationship Id="rId17" Type="http://schemas.openxmlformats.org/officeDocument/2006/relationships/tags" Target="../tags/tag475.xml"/><Relationship Id="rId16" Type="http://schemas.openxmlformats.org/officeDocument/2006/relationships/tags" Target="../tags/tag474.xml"/><Relationship Id="rId15" Type="http://schemas.openxmlformats.org/officeDocument/2006/relationships/tags" Target="../tags/tag473.xml"/><Relationship Id="rId14" Type="http://schemas.openxmlformats.org/officeDocument/2006/relationships/image" Target="../media/image30.jpeg"/><Relationship Id="rId13" Type="http://schemas.openxmlformats.org/officeDocument/2006/relationships/tags" Target="../tags/tag472.xml"/><Relationship Id="rId12" Type="http://schemas.openxmlformats.org/officeDocument/2006/relationships/tags" Target="../tags/tag471.xml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tags" Target="../tags/tag46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" Type="http://schemas.openxmlformats.org/officeDocument/2006/relationships/image" Target="../media/image32.jpeg"/><Relationship Id="rId20" Type="http://schemas.openxmlformats.org/officeDocument/2006/relationships/slideLayout" Target="../slideLayouts/slideLayout26.xml"/><Relationship Id="rId2" Type="http://schemas.openxmlformats.org/officeDocument/2006/relationships/tags" Target="../tags/tag481.xml"/><Relationship Id="rId19" Type="http://schemas.openxmlformats.org/officeDocument/2006/relationships/tags" Target="../tags/tag497.xml"/><Relationship Id="rId18" Type="http://schemas.openxmlformats.org/officeDocument/2006/relationships/tags" Target="../tags/tag496.xml"/><Relationship Id="rId17" Type="http://schemas.openxmlformats.org/officeDocument/2006/relationships/tags" Target="../tags/tag495.xml"/><Relationship Id="rId16" Type="http://schemas.openxmlformats.org/officeDocument/2006/relationships/tags" Target="../tags/tag494.xml"/><Relationship Id="rId15" Type="http://schemas.openxmlformats.org/officeDocument/2006/relationships/tags" Target="../tags/tag493.xml"/><Relationship Id="rId14" Type="http://schemas.openxmlformats.org/officeDocument/2006/relationships/tags" Target="../tags/tag492.xml"/><Relationship Id="rId13" Type="http://schemas.openxmlformats.org/officeDocument/2006/relationships/tags" Target="../tags/tag491.xml"/><Relationship Id="rId12" Type="http://schemas.openxmlformats.org/officeDocument/2006/relationships/tags" Target="../tags/tag490.xml"/><Relationship Id="rId11" Type="http://schemas.openxmlformats.org/officeDocument/2006/relationships/tags" Target="../tags/tag489.xml"/><Relationship Id="rId10" Type="http://schemas.openxmlformats.org/officeDocument/2006/relationships/tags" Target="../tags/tag488.xml"/><Relationship Id="rId1" Type="http://schemas.openxmlformats.org/officeDocument/2006/relationships/tags" Target="../tags/tag48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7.jpeg"/><Relationship Id="rId2" Type="http://schemas.openxmlformats.org/officeDocument/2006/relationships/tags" Target="../tags/tag324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331.xml"/><Relationship Id="rId1" Type="http://schemas.openxmlformats.org/officeDocument/2006/relationships/tags" Target="../tags/tag3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8.jpeg"/><Relationship Id="rId2" Type="http://schemas.openxmlformats.org/officeDocument/2006/relationships/tags" Target="../tags/tag333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image" Target="../media/image9.jpeg"/><Relationship Id="rId2" Type="http://schemas.openxmlformats.org/officeDocument/2006/relationships/tags" Target="../tags/tag344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351.xml"/><Relationship Id="rId1" Type="http://schemas.openxmlformats.org/officeDocument/2006/relationships/tags" Target="../tags/tag34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10.jpeg"/><Relationship Id="rId2" Type="http://schemas.openxmlformats.org/officeDocument/2006/relationships/tags" Target="../tags/tag353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35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image" Target="../media/image11.jpeg"/><Relationship Id="rId3" Type="http://schemas.openxmlformats.org/officeDocument/2006/relationships/tags" Target="../tags/tag362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77.xml"/><Relationship Id="rId21" Type="http://schemas.openxmlformats.org/officeDocument/2006/relationships/tags" Target="../tags/tag376.xml"/><Relationship Id="rId20" Type="http://schemas.openxmlformats.org/officeDocument/2006/relationships/tags" Target="../tags/tag375.xml"/><Relationship Id="rId2" Type="http://schemas.openxmlformats.org/officeDocument/2006/relationships/tags" Target="../tags/tag361.xml"/><Relationship Id="rId19" Type="http://schemas.openxmlformats.org/officeDocument/2006/relationships/image" Target="../media/image14.jpeg"/><Relationship Id="rId18" Type="http://schemas.openxmlformats.org/officeDocument/2006/relationships/tags" Target="../tags/tag374.xml"/><Relationship Id="rId17" Type="http://schemas.openxmlformats.org/officeDocument/2006/relationships/tags" Target="../tags/tag373.xml"/><Relationship Id="rId16" Type="http://schemas.openxmlformats.org/officeDocument/2006/relationships/tags" Target="../tags/tag372.xml"/><Relationship Id="rId15" Type="http://schemas.openxmlformats.org/officeDocument/2006/relationships/tags" Target="../tags/tag371.xml"/><Relationship Id="rId14" Type="http://schemas.openxmlformats.org/officeDocument/2006/relationships/image" Target="../media/image13.jpeg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image" Target="../media/image16.jpeg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image" Target="../media/image15.jpeg"/><Relationship Id="rId2" Type="http://schemas.openxmlformats.org/officeDocument/2006/relationships/tags" Target="../tags/tag379.xml"/><Relationship Id="rId19" Type="http://schemas.openxmlformats.org/officeDocument/2006/relationships/slideLayout" Target="../slideLayouts/slideLayout19.xml"/><Relationship Id="rId18" Type="http://schemas.openxmlformats.org/officeDocument/2006/relationships/tags" Target="../tags/tag391.xml"/><Relationship Id="rId17" Type="http://schemas.openxmlformats.org/officeDocument/2006/relationships/tags" Target="../tags/tag390.xml"/><Relationship Id="rId16" Type="http://schemas.openxmlformats.org/officeDocument/2006/relationships/tags" Target="../tags/tag389.xml"/><Relationship Id="rId15" Type="http://schemas.openxmlformats.org/officeDocument/2006/relationships/image" Target="../media/image18.jpeg"/><Relationship Id="rId14" Type="http://schemas.openxmlformats.org/officeDocument/2006/relationships/tags" Target="../tags/tag388.xml"/><Relationship Id="rId13" Type="http://schemas.openxmlformats.org/officeDocument/2006/relationships/tags" Target="../tags/tag387.xml"/><Relationship Id="rId12" Type="http://schemas.openxmlformats.org/officeDocument/2006/relationships/tags" Target="../tags/tag386.xml"/><Relationship Id="rId11" Type="http://schemas.openxmlformats.org/officeDocument/2006/relationships/image" Target="../media/image17.jpeg"/><Relationship Id="rId10" Type="http://schemas.openxmlformats.org/officeDocument/2006/relationships/tags" Target="../tags/tag385.xml"/><Relationship Id="rId1" Type="http://schemas.openxmlformats.org/officeDocument/2006/relationships/tags" Target="../tags/tag3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第5章 服务类应用开发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客服平台需求分析与功能规划</a:t>
            </a:r>
            <a:endParaRPr lang="zh-CN" altLang="en-US" sz="30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470400"/>
            <a:ext cx="6934200" cy="1778000"/>
            <a:chOff x="7320" y="7040"/>
            <a:chExt cx="10920" cy="2800"/>
          </a:xfrm>
        </p:grpSpPr>
      </p:grpSp>
      <p:pic>
        <p:nvPicPr>
          <p:cNvPr id="12" name="内容占位符 11" descr="252ab7d8-edd9-4058-9848-933de6fc34b6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962" r="962"/>
          <a:stretch>
            <a:fillRect/>
          </a:stretch>
        </p:blipFill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智能客服功能模块分解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智能客服核心功能：对话生成，问题匹配，情绪检测，构建高效服务应用基础。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技术架构设计集成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代码示例展示对话模型与后端服务集成，构建智能客服API，实现对话生成服务化，满足电商智能客服平台部署需求。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数据收集与清洗：构建电商客服知识库</a:t>
            </a:r>
            <a:endParaRPr lang="zh-CN" altLang="en-US" sz="3300"/>
          </a:p>
        </p:txBody>
      </p:sp>
      <p:grpSp>
        <p:nvGrpSpPr>
          <p:cNvPr id="21" name="组合 20"/>
          <p:cNvGrpSpPr/>
          <p:nvPr/>
        </p:nvGrpSpPr>
        <p:grpSpPr>
          <a:xfrm>
            <a:off x="641350" y="1828800"/>
            <a:ext cx="10941050" cy="4114800"/>
            <a:chOff x="1010" y="2880"/>
            <a:chExt cx="17230" cy="64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数据收集与清洗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sz="1000"/>
              <a:t>整合商品信息与用户问题，通过停用词过滤与分词技术，确保数据质量与结构化处理。</a:t>
            </a:r>
            <a:endParaRPr lang="zh-CN" altLang="en-US" sz="1000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数据分类技术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z="1000"/>
              <a:t>应用主题标签提取与语义分析，实现精准分类，提升知识库响应效率与准确性。</a:t>
            </a:r>
            <a:endParaRPr lang="zh-CN" altLang="en-US" sz="10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数据增强策略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000"/>
              <a:t>采用同义词替换与多语言支持，扩展知识库覆盖范围，增强场景适应性与用户需求匹配度。</a:t>
            </a:r>
            <a:endParaRPr lang="zh-CN" altLang="en-US" sz="10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知识库构建流程分析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代码示例展示电商客服知识库构建流程，整合商品信息与用户问题，实现数据整合、回答生成和查询功能，为知识库扩展和智能客服开发奠定基础。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8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数据清洗技术概览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代码示例实现文本清洗，停用词过滤，分词及主题标签提取，构建高效预处理管道，适用多领域数据分类。</a:t>
            </a:r>
            <a:endParaRPr lang="zh-CN" altLang="en-US" sz="10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401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数据增强方法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2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 sz="1000"/>
              <a:t>通过同义词替换与多语言翻译，增强电商客服数据，提升文本多样性和模型响应能力。</a:t>
            </a:r>
            <a:endParaRPr lang="zh-CN" altLang="en-US" sz="10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模型选择与微调：定制化客服模型开发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216400"/>
            <a:ext cx="10972800" cy="2032000"/>
            <a:chOff x="960" y="6640"/>
            <a:chExt cx="17280" cy="3200"/>
          </a:xfrm>
        </p:grpSpPr>
      </p:grpSp>
      <p:pic>
        <p:nvPicPr>
          <p:cNvPr id="20" name="内容占位符 19" descr="32bbbd91-aa5c-46c2-990b-2ca5c14d92ed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2207" b="2207"/>
          <a:stretch>
            <a:fillRect/>
          </a:stretch>
        </p:blipFill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模型特性对比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BERT适合语义理解，GPT擅长对话生成，T5支持多任务处理，需结合客服场景选择模型架构。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微调策略解析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通过FAQ数据集强化意图识别，利用上下文窗口优化多轮对话，采用对比学习提升回答准确性。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评估指标应用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BLEU评估语句流畅度，ROUGE衡量信息覆盖度，结合人工标注构建客服专属评估矩阵。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性能优化路径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动态调整温度参数控制生成多样性，引入强化学习优化奖励机制，实现模型响应质量闭环提升。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模型选择与微调：定制化客服模型开发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73218002-4b8e-4998-a936-2d7664cf07a0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878" b="878"/>
          <a:stretch>
            <a:fillRect/>
          </a:stretch>
        </p:blipFill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对比BERT GPT T5适用场景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对比BERT、GPT与T5，选择预训练模型，优化电商智能客服性能。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607a1d3eb1967f5cba079e4fc949699e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6487" b="6487"/>
          <a:stretch>
            <a:fillRect/>
          </a:stretch>
        </p:blipFill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微调对话模型训练FAQ匹配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微调对话模型，高效生成FAQ及上下文相关回复，助力智能客服。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7b0dcb7e-d132-4369-9fa9-60328cadbd5b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878" b="878"/>
          <a:stretch>
            <a:fillRect/>
          </a:stretch>
        </p:blipFill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模型评估优化BLEUROUGE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代码实现BLEU、ROUGE指标评估，优化模型生成文本质量。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聊天逻辑与上下文管理实现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8" name="内容占位符 27" descr="63f4d0146ca4d0f707613e50c27e7ad2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1923" r="11923"/>
          <a:stretch>
            <a:fillRect/>
          </a:stretch>
        </p:blipFill>
        <p:spPr>
          <a:xfrm>
            <a:off x="6096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sz="1900"/>
              <a:t>上下文管理核心</a:t>
            </a:r>
            <a:endParaRPr lang="zh-CN" altLang="en-US" sz="1900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高效管理多轮对话上下文，精准识别用户意图，实时跟踪历史交互，确保对话状态平稳过渡与语义连贯。</a:t>
            </a:r>
            <a:endParaRPr lang="zh-CN" altLang="en-US"/>
          </a:p>
        </p:txBody>
      </p:sp>
      <p:pic>
        <p:nvPicPr>
          <p:cNvPr id="29" name="内容占位符 28" descr="718d3efca9b50bd34e420fa1713f66f3"/>
          <p:cNvPicPr>
            <a:picLocks noChangeAspect="1"/>
          </p:cNvPicPr>
          <p:nvPr>
            <p:ph idx="16395"/>
            <p:custDataLst>
              <p:tags r:id="rId6"/>
            </p:custDataLst>
          </p:nvPr>
        </p:nvPicPr>
        <p:blipFill>
          <a:blip r:embed="rId7"/>
          <a:srcRect l="10327" r="10327"/>
          <a:stretch>
            <a:fillRect/>
          </a:stretch>
        </p:blipFill>
        <p:spPr>
          <a:xfrm>
            <a:off x="34290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900"/>
              <a:t>意图识别与跟踪</a:t>
            </a:r>
            <a:endParaRPr lang="zh-CN" altLang="en-US" sz="1900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通过动态分析用户输入，结合历史对话内容，建立上下文关联模型，实现意图连续性判断与场景迁移。</a:t>
            </a:r>
            <a:endParaRPr lang="zh-CN" altLang="en-US"/>
          </a:p>
        </p:txBody>
      </p:sp>
      <p:pic>
        <p:nvPicPr>
          <p:cNvPr id="30" name="内容占位符 29" descr="93073ff0a3e5dab1a452cc2ed16428b3"/>
          <p:cNvPicPr>
            <a:picLocks noChangeAspect="1"/>
          </p:cNvPicPr>
          <p:nvPr>
            <p:ph idx="16396"/>
            <p:custDataLst>
              <p:tags r:id="rId10"/>
            </p:custDataLst>
          </p:nvPr>
        </p:nvPicPr>
        <p:blipFill>
          <a:blip r:embed="rId11"/>
          <a:srcRect l="2404" r="2404"/>
          <a:stretch>
            <a:fillRect/>
          </a:stretch>
        </p:blipFill>
        <p:spPr>
          <a:xfrm>
            <a:off x="62484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900"/>
              <a:t>状态追踪机制</a:t>
            </a:r>
            <a:endParaRPr lang="zh-CN" altLang="en-US" sz="19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设计对话状态转移规则，利用标记与权重算法，实时更新对话节点，保障任务分解与逻辑衔接准确性。</a:t>
            </a:r>
            <a:endParaRPr lang="zh-CN" altLang="en-US"/>
          </a:p>
        </p:txBody>
      </p:sp>
      <p:pic>
        <p:nvPicPr>
          <p:cNvPr id="31" name="内容占位符 30" descr="206487b96d3d3b63f4d91aec43f60883"/>
          <p:cNvPicPr>
            <a:picLocks noChangeAspect="1"/>
          </p:cNvPicPr>
          <p:nvPr>
            <p:ph idx="16397"/>
            <p:custDataLst>
              <p:tags r:id="rId14"/>
            </p:custDataLst>
          </p:nvPr>
        </p:nvPicPr>
        <p:blipFill>
          <a:blip r:embed="rId15"/>
          <a:srcRect l="8003" r="8003"/>
          <a:stretch>
            <a:fillRect/>
          </a:stretch>
        </p:blipFill>
        <p:spPr>
          <a:xfrm>
            <a:off x="9067800" y="1524000"/>
            <a:ext cx="2514600" cy="2641600"/>
          </a:xfrm>
          <a:custGeom>
            <a:avLst/>
            <a:gdLst>
              <a:gd name="connisteX0" fmla="*/ 0 w 2514600"/>
              <a:gd name="connsiteY0" fmla="*/ 203200 h 2641600"/>
              <a:gd name="connisteX1" fmla="*/ 203200 w 2514600"/>
              <a:gd name="connsiteY1" fmla="*/ 0 h 2641600"/>
              <a:gd name="connisteX2" fmla="*/ 2311400 w 2514600"/>
              <a:gd name="connsiteY2" fmla="*/ 0 h 2641600"/>
              <a:gd name="connisteX3" fmla="*/ 2514600 w 2514600"/>
              <a:gd name="connsiteY3" fmla="*/ 203200 h 2641600"/>
              <a:gd name="connisteX4" fmla="*/ 2514600 w 2514600"/>
              <a:gd name="connsiteY4" fmla="*/ 2438400 h 2641600"/>
              <a:gd name="connisteX5" fmla="*/ 2311400 w 2514600"/>
              <a:gd name="connsiteY5" fmla="*/ 2641600 h 2641600"/>
              <a:gd name="connisteX6" fmla="*/ 203200 w 2514600"/>
              <a:gd name="connsiteY6" fmla="*/ 2641600 h 2641600"/>
              <a:gd name="connisteX7" fmla="*/ 0 w 2514600"/>
              <a:gd name="connsiteY7" fmla="*/ 2438400 h 2641600"/>
              <a:gd name="connisteX8" fmla="*/ 0 w 25146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438400"/>
                </a:lnTo>
                <a:cubicBezTo>
                  <a:pt x="2514600" y="2550624"/>
                  <a:pt x="2423624" y="2641600"/>
                  <a:pt x="23114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Slot Filling技术应用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基于语义解析填充关键信息槽，结构化拆解用户需求，支持任务型对话的参数收集与目标导向响应。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聊天逻辑与上下文管理实现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6519a700-0927-4407-a6b5-8387c395bd0a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中断恢复策略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预设对话中断检测阈值，通过上下文回溯与冗余校验，自动触发场景重建或容错引导机制。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a34b3e8b-c176-4115-82f6-80997ad6f188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多轮对话管理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核心实现：用户意图识别，历史对话跟踪，上下文驱动对话。构建高交互智能客服，技术支持复杂多轮对话。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ca4fba4b-a583-4b2e-b1d3-841a0d584fa4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对话状态追踪应用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"Slot Filling技术实现实时对话状态追踪与用户信息动态填充，为智能客服系统提供基础支持。"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c852f36f-d358-4cb5-9870-dc66c7988f3b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中断与恢复逻辑处理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代码示例展示对话中断恢复技术，确保连贯性与用户体验，具电商及智能客服应用价值。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实时问答API接口与平台部署</a:t>
            </a:r>
            <a:endParaRPr lang="zh-CN" altLang="en-US" sz="3000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4114800"/>
            <a:ext cx="10972800" cy="2133600"/>
            <a:chOff x="960" y="6480"/>
            <a:chExt cx="17280" cy="3360"/>
          </a:xfrm>
        </p:grpSpPr>
      </p:grpSp>
      <p:pic>
        <p:nvPicPr>
          <p:cNvPr id="23" name="内容占位符 22" descr="405c40b5-5281-48ee-ac54-7719a1a083aa"/>
          <p:cNvPicPr>
            <a:picLocks noChangeAspect="1"/>
          </p:cNvPicPr>
          <p:nvPr>
            <p:ph idx="16396"/>
            <p:custDataLst>
              <p:tags r:id="rId2"/>
            </p:custDataLst>
          </p:nvPr>
        </p:nvPicPr>
        <p:blipFill>
          <a:blip r:embed="rId3"/>
          <a:srcRect t="1042" b="1042"/>
          <a:stretch>
            <a:fillRect/>
          </a:stretch>
        </p:blipFill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7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700"/>
              <a:t>实时问答API设计</a:t>
            </a:r>
            <a:endParaRPr lang="zh-CN" altLang="en-US" sz="17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支持多轮对话与知识检索，优化接口功能，确保高效响应，提升智能客服系统交互能力。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8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700"/>
              <a:t>平台部署关键技术</a:t>
            </a:r>
            <a:endParaRPr lang="zh-CN" altLang="en-US" sz="17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分析负载均衡与延迟优化方案，强化实时处理性能，保障客服系统稳定运行与快速反馈。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700"/>
              <a:t>前端交互集成方法</a:t>
            </a:r>
            <a:endParaRPr lang="zh-CN" altLang="en-US" sz="17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整合对话系统与前端界面，优化技术细节，提升用户体验，实现无缝衔接与高效服务效果。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API设计开发多轮对话知识检索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FastAPI实现多轮对话与知识检索的智能客服接口，结合生成模型和知识库，设计简洁易扩展。</a:t>
            </a:r>
            <a:endParaRPr lang="zh-CN" altLang="en-US"/>
          </a:p>
        </p:txBody>
      </p:sp>
      <p:sp>
        <p:nvSpPr>
          <p:cNvPr id="16" name="装饰  4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1700"/>
              <a:t>负载均衡与延迟优化</a:t>
            </a:r>
            <a:endParaRPr lang="zh-CN" altLang="en-US" sz="17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"FastAPI与uvicorn配置负载均衡，Redis缓存及多进程优化延迟，提升实时问答系统性能。"</a:t>
            </a:r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70350" y="2971800"/>
            <a:ext cx="3333750" cy="914400"/>
            <a:chOff x="6410" y="4680"/>
            <a:chExt cx="5250" cy="144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服务类应用开发：电商智能客服平台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服务类应用开发：电商智能客服平台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需求分析与系统设计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117600"/>
            <a:chOff x="7320" y="960"/>
            <a:chExt cx="10920" cy="1760"/>
          </a:xfrm>
        </p:grpSpPr>
      </p:grpSp>
      <p:pic>
        <p:nvPicPr>
          <p:cNvPr id="14" name="内容占位符 13" descr="4364f59e-f4a5-4118-9fa0-b50e52a2cac5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143" r="1143"/>
          <a:stretch>
            <a:fillRect/>
          </a:stretch>
        </p:blipFill>
        <p:spPr>
          <a:xfrm>
            <a:off x="609600" y="2184400"/>
            <a:ext cx="10972800" cy="4064000"/>
          </a:xfrm>
          <a:custGeom>
            <a:avLst/>
            <a:gdLst>
              <a:gd name="connisteX0" fmla="*/ 0 w 10972800"/>
              <a:gd name="connsiteY0" fmla="*/ 203200 h 4064000"/>
              <a:gd name="connisteX1" fmla="*/ 203200 w 10972800"/>
              <a:gd name="connsiteY1" fmla="*/ 0 h 4064000"/>
              <a:gd name="connisteX2" fmla="*/ 10769600 w 10972800"/>
              <a:gd name="connsiteY2" fmla="*/ 0 h 4064000"/>
              <a:gd name="connisteX3" fmla="*/ 10972800 w 10972800"/>
              <a:gd name="connsiteY3" fmla="*/ 203200 h 4064000"/>
              <a:gd name="connisteX4" fmla="*/ 10972800 w 10972800"/>
              <a:gd name="connsiteY4" fmla="*/ 3860800 h 4064000"/>
              <a:gd name="connisteX5" fmla="*/ 10769600 w 10972800"/>
              <a:gd name="connsiteY5" fmla="*/ 4064000 h 4064000"/>
              <a:gd name="connisteX6" fmla="*/ 203200 w 10972800"/>
              <a:gd name="connsiteY6" fmla="*/ 4064000 h 4064000"/>
              <a:gd name="connisteX7" fmla="*/ 0 w 10972800"/>
              <a:gd name="connsiteY7" fmla="*/ 3860800 h 4064000"/>
              <a:gd name="connisteX8" fmla="*/ 0 w 10972800"/>
              <a:gd name="connsiteY8" fmla="*/ 203200 h 406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06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860800"/>
                </a:lnTo>
                <a:cubicBezTo>
                  <a:pt x="10972800" y="3973024"/>
                  <a:pt x="10881824" y="4064000"/>
                  <a:pt x="10769600" y="4064000"/>
                </a:cubicBezTo>
                <a:lnTo>
                  <a:pt x="203200" y="4064000"/>
                </a:lnTo>
                <a:cubicBezTo>
                  <a:pt x="90976" y="4064000"/>
                  <a:pt x="0" y="3973024"/>
                  <a:pt x="0" y="386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用户痛点分析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用户咨询量激增导致响应延迟，需智能客服分流处理。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功能需求定义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构建多轮对话、FAQ解答、情感分析三大核心功能模块。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技术实现与核心模块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3657600"/>
            <a:ext cx="4876800" cy="2590800"/>
            <a:chOff x="960" y="5760"/>
            <a:chExt cx="7680" cy="4080"/>
          </a:xfrm>
        </p:grpSpPr>
      </p:grpSp>
      <p:pic>
        <p:nvPicPr>
          <p:cNvPr id="16" name="内容占位符 15" descr="f6adea4a3c03400d41b0af3264510596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351" r="1351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NLP技术应用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基于大语言模型实现语义理解，支持商品查询与订单处理。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多轮对话设计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通过上下文管理技术，确保对话连贯性与用户意图精准捕捉。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实战部署与性能优化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5257800" y="4013200"/>
            <a:ext cx="6324600" cy="2235200"/>
            <a:chOff x="8280" y="6320"/>
            <a:chExt cx="9960" cy="3520"/>
          </a:xfrm>
        </p:grpSpPr>
      </p:grpSp>
      <p:pic>
        <p:nvPicPr>
          <p:cNvPr id="14" name="内容占位符 13" descr="8dccb6ef93e43da2e7c7bc79cabd725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4189" r="14189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实时部署方案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采用微服务架构，支持客服系统快速迭代与弹性扩展。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性能调优策略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结合负载均衡与缓存机制，保障高并发场景下的响应效率。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电商场景落地实践</a:t>
            </a:r>
            <a:endParaRPr lang="zh-CN" altLang="en-US" sz="3000"/>
          </a:p>
        </p:txBody>
      </p:sp>
      <p:grpSp>
        <p:nvGrpSpPr>
          <p:cNvPr id="12" name="组合 11"/>
          <p:cNvGrpSpPr/>
          <p:nvPr/>
        </p:nvGrpSpPr>
        <p:grpSpPr>
          <a:xfrm>
            <a:off x="8001000" y="2413000"/>
            <a:ext cx="3124200" cy="2946400"/>
            <a:chOff x="12600" y="3800"/>
            <a:chExt cx="4920" cy="4640"/>
          </a:xfrm>
        </p:grpSpPr>
      </p:grpSp>
      <p:pic>
        <p:nvPicPr>
          <p:cNvPr id="13" name="内容占位符 12" descr="e8815e8e80611df382006f64056372db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090" r="1090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情感分析应用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实时监测用户情绪，触发人工介入以提升服务满意度。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数据驱动迭代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基于用户行为日志优化对话逻辑，持续提升客服准确率。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客服平台需求分析与功能规划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4c27f6b5ec6729db0ad19680b0e01431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15517" r="15517"/>
          <a:stretch>
            <a:fillRect/>
          </a:stretch>
        </p:blipFill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电商客服关键技术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深入解析多轮对话机制，FAQ智能匹配策略，及上下文语境理解算法，构建精准客服体验。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930ff03e48c2411257d0881afb7cbd55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5517" r="15517"/>
          <a:stretch>
            <a:fillRect/>
          </a:stretch>
        </p:blipFill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核心功能模块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涵盖对话自动生成，问题精准定位，与用户情绪智能感知，打造全方位智能客服解决方案。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ca3b227ad1e23a6006f86ef9f16f76f8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5517" r="15517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高并发处理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探讨高效对话模型与后端服务融合技术，确保在高流量下仍能快速响应，提升用户体验。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6ea0afc02419d1b03dc7c8895a3f7e48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5517" r="15517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实时响应策略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研究实时数据处理与反馈机制，保证智能客服系统的即时互动性，满足现代电商需求。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客服平台需求分析与功能规划：电商场景中的常见客服需求分析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2235200"/>
            <a:ext cx="10972800" cy="3302000"/>
            <a:chOff x="960" y="3520"/>
            <a:chExt cx="17280" cy="5200"/>
          </a:xfrm>
        </p:grpSpPr>
      </p:grpSp>
      <p:pic>
        <p:nvPicPr>
          <p:cNvPr id="28" name="图片占位符 27" descr="6a89d07b-ee7e-4c8e-9bd4-8e283fb6327a"/>
          <p:cNvPicPr>
            <a:picLocks noChangeAspect="1"/>
          </p:cNvPicPr>
          <p:nvPr>
            <p:ph type="pic" idx="1639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电商智能客服的多轮对话挑战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多轮对话在电商客服中需准确追踪对话状态，理解用户意图，提供连贯响应，挑战系统上下文维护与对话生成能力。</a:t>
            </a:r>
            <a:endParaRPr lang="zh-CN" altLang="en-US"/>
          </a:p>
        </p:txBody>
      </p:sp>
      <p:pic>
        <p:nvPicPr>
          <p:cNvPr id="29" name="图片占位符 28" descr="fce56ba5-4d69-433d-92fe-09779bf2490e"/>
          <p:cNvPicPr>
            <a:picLocks noChangeAspect="1"/>
          </p:cNvPicPr>
          <p:nvPr>
            <p:ph type="pic" idx="16395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324600" y="2336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2200"/>
              <a:t>FAQ解答的高效策略</a:t>
            </a:r>
            <a:endParaRPr lang="zh-CN" altLang="en-US" sz="2200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FAQ解答利用语义匹配技术，结合大语言模型，提升答案自然度和用户体验。</a:t>
            </a:r>
            <a:endParaRPr lang="zh-CN" altLang="en-US"/>
          </a:p>
        </p:txBody>
      </p:sp>
      <p:pic>
        <p:nvPicPr>
          <p:cNvPr id="30" name="图片占位符 29" descr="ffcfa7f3-6dab-440c-9741-1910d4845bcb"/>
          <p:cNvPicPr>
            <a:picLocks noChangeAspect="1"/>
          </p:cNvPicPr>
          <p:nvPr>
            <p:ph type="pic" idx="16396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2200"/>
              <a:t>上下文理解的重要性</a:t>
            </a:r>
            <a:endParaRPr lang="zh-CN" altLang="en-US" sz="22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上下文理解关键，智能客服记对话，精准回应，长历史建模难，注意力机制助。</a:t>
            </a:r>
            <a:endParaRPr lang="zh-CN" altLang="en-US"/>
          </a:p>
        </p:txBody>
      </p:sp>
      <p:pic>
        <p:nvPicPr>
          <p:cNvPr id="31" name="图片占位符 30" descr="6f99f071-b5a8-4401-9738-3ea370c22835"/>
          <p:cNvPicPr>
            <a:picLocks noChangeAspect="1"/>
          </p:cNvPicPr>
          <p:nvPr>
            <p:ph type="pic" idx="16397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324600" y="4216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2200"/>
              <a:t>智能客服的综合应用</a:t>
            </a:r>
            <a:endParaRPr lang="zh-CN" altLang="en-US" sz="22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智能客服在电商中实现多轮对话、FAQ解答和上下文理解，提供高效、精准、智能化用户体验。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54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2e6505c836a14c9bb5580dd4fed3e7731245cb"/>
  <p:tag name="KSO_WM_NEWLAYOUT_GROUP_ID" val="layout_62"/>
  <p:tag name="KSO_WM_NEWLAYOUT_ID" val="slide_c3c3bf793ed98ed0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7dcb2a0eec4c32b2d9a029bec7c2ef54e53751"/>
  <p:tag name="KSO_WM_NEWLAYOUT_GROUP_ID" val="layout_6"/>
  <p:tag name="KSO_WM_NEWLAYOUT_ID" val="slide_d5f617d1d2efd86a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329193052c3c4e911af6eac8a45828f303d599"/>
  <p:tag name="KSO_WM_NEWLAYOUT_GROUP_ID" val="layout_30"/>
  <p:tag name="KSO_WM_NEWLAYOUT_ID" val="slide_0c5a156fad5e86fb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f4267e15c2da80a473a3ec053d8b2f655205eb"/>
  <p:tag name="KSO_WM_NEWLAYOUT_GROUP_ID" val="layout_60"/>
  <p:tag name="KSO_WM_NEWLAYOUT_ID" val="slide_97cb08961ca05133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20b27aba02ee68a9fdf3fa3d20222caeb556af"/>
  <p:tag name="KSO_WM_NEWLAYOUT_GROUP_ID" val="layout_26"/>
  <p:tag name="KSO_WM_NEWLAYOUT_ID" val="slide_f2f0a703e5376311"/>
</p:tagLst>
</file>

<file path=ppt/tags/tag1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21d233eef3d4c6346537929465de622cc2a55b"/>
  <p:tag name="KSO_WM_NEWLAYOUT_GROUP_ID" val="layout_34"/>
  <p:tag name="KSO_WM_NEWLAYOUT_ID" val="slide_0d033a5ff5a14a67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6c8290292ade9bf00bc8b383614520b646ec5d"/>
  <p:tag name="KSO_WM_NEWLAYOUT_GROUP_ID" val="layout_63"/>
  <p:tag name="KSO_WM_NEWLAYOUT_ID" val="slide_bf4a5822a39e10dd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1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801fbb27cea3628ee3c2061ec114647ce06594"/>
  <p:tag name="KSO_WM_NEWLAYOUT_GROUP_ID" val="layout_35"/>
  <p:tag name="KSO_WM_NEWLAYOUT_ID" val="slide_e16a782a1cbf11b7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INDEX" val="40490554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2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db3b8a1e5a01d56699d643b781e3b17ff8cd48"/>
  <p:tag name="KSO_WM_NEWLAYOUT_GROUP_ID" val="layout_51"/>
  <p:tag name="KSO_WM_NEWLAYOUT_ID" val="slide_fd762d7c5b3bb650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377733314388b92b9e3be543ae140a3869231f"/>
  <p:tag name="KSO_WM_NEWLAYOUT_GROUP_ID" val="layout_57"/>
  <p:tag name="KSO_WM_NEWLAYOUT_ID" val="slide_26021527a696b8ba"/>
</p:tagLst>
</file>

<file path=ppt/tags/tag23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1ecddb4e96f18fbf8da884f26d5949a0d161bb"/>
  <p:tag name="KSO_WM_NEWLAYOUT_GROUP_ID" val="layout_67"/>
  <p:tag name="KSO_WM_NEWLAYOUT_ID" val="slide_e1fdf888e57aad2f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79b0fcdbe9318cfb4f56953cac9538ff56cf6d"/>
  <p:tag name="KSO_WM_NEWLAYOUT_GROUP_ID" val="layout_31"/>
  <p:tag name="KSO_WM_NEWLAYOUT_ID" val="slide_543ed0c2bd8919e9"/>
</p:tagLst>
</file>

<file path=ppt/tags/tag2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3eac814a9d5efae29f9cab798244b3abc56c2e"/>
  <p:tag name="KSO_WM_NEWLAYOUT_GROUP_ID" val="layout_42"/>
  <p:tag name="KSO_WM_NEWLAYOUT_ID" val="slide_a584adb009ce018d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9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54"/>
</p:tagLst>
</file>

<file path=ppt/tags/tag3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54"/>
</p:tagLst>
</file>

<file path=ppt/tags/tag30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8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54"/>
  <p:tag name="KSO_WM_TEMPLATE_CATEGORY" val="custom"/>
  <p:tag name="KSO_WM_TEMPLATE_MASTER_TYPE" val="0"/>
  <p:tag name="KSO_WM_TAG_VERSION" val="3.0"/>
</p:tagLst>
</file>

<file path=ppt/tags/tag309.xml><?xml version="1.0" encoding="utf-8"?>
<p:tagLst xmlns:p="http://schemas.openxmlformats.org/presentationml/2006/main">
  <p:tag name="KSO_WM_AITEMPLATE_STYLE_ID" val="69796640650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2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3.xml><?xml version="1.0" encoding="utf-8"?>
<p:tagLst xmlns:p="http://schemas.openxmlformats.org/presentationml/2006/main">
  <p:tag name="KSO_WM_BEAUTIFY_FLAG" val="#wm#"/>
  <p:tag name="KSO_WM_SLIDE_HAS_MASK" val="0"/>
  <p:tag name="KSO_WM_SLIDE_ID" val="custom40490554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554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067789c860d5288ea64baab478660528bd35ef3"/>
  <p:tag name="KSO_WM_NEWLAYOUT_GROUP_ID" val="layout_1-5"/>
  <p:tag name="KSO_WM_NEWLAYOUT_ID" val="slide_f6eba500053b1ebb"/>
</p:tagLst>
</file>

<file path=ppt/tags/tag3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1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1"/>
  <p:tag name="KSO_WM_SLIDE_TYPE" val="contents"/>
  <p:tag name="KSO_WM_TEMPLATE_SUBCATEGORY" val="29"/>
  <p:tag name="KSO_WM_TEMPLATE_FIGMA_ID" val="69796640650"/>
  <p:tag name="KSO_WM_TEMPLATE_SLIDE_ID" val="slide_f6eba500053b1ebb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2e6505c836a14c9bb5580dd4fed3e7731245cb"/>
  <p:tag name="KSO_WM_NEWLAYOUT_GROUP_ID" val="layout_62"/>
  <p:tag name="KSO_WM_NEWLAYOUT_ID" val="slide_c3c3bf793ed98ed0"/>
  <p:tag name="KSO_WM_UNIT_PRESET_TEXT" val="单击此处添加标题"/>
</p:tagLst>
</file>

<file path=ppt/tags/tag3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4364f59e-f4a5-4118-9fa0-b50e52a2cac5.jpg?Expires=1782115897&amp;AWSAccessKeyId=AKLT9NSy7kh8TIS1UzNqLRY2&amp;Signature=qPQSVPDjw5cZXAvSdOvLdlIItxE%3D&quot;}*auto_qingqiu_ai_*1750579893187_18.148_905cce6df52f-slide-3"/>
</p:tagLst>
</file>

<file path=ppt/tags/tag32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2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2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2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3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c3c3bf793ed98ed0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7dcb2a0eec4c32b2d9a029bec7c2ef54e53751"/>
  <p:tag name="KSO_WM_NEWLAYOUT_GROUP_ID" val="layout_6"/>
  <p:tag name="KSO_WM_NEWLAYOUT_ID" val="slide_d5f617d1d2efd86a"/>
  <p:tag name="KSO_WM_UNIT_PRESET_TEXT" val="单击此处添加标题"/>
</p:tagLst>
</file>

<file path=ppt/tags/tag3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211355234969&quot;}*auto_galley_ai_*1750579893187_18.148_905cce6df52f-slide-4"/>
</p:tagLst>
</file>

<file path=ppt/tags/tag33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4"/>
  <p:tag name="KSO_WM_FIGMA_FLAG" val="#fgm#"/>
  <p:tag name="KSO_WM_UNIT_PRESET_TEXT" val=" "/>
</p:tagLst>
</file>

<file path=ppt/tags/tag335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3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3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4"/>
  <p:tag name="KSO_WM_FIGMA_FLAG" val="#fgm#"/>
  <p:tag name="KSO_WM_UNIT_PRESET_TEXT" val=" "/>
</p:tagLst>
</file>

<file path=ppt/tags/tag339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4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4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d5f617d1d2efd86a"/>
</p:tagLst>
</file>

<file path=ppt/tags/tag3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2329193052c3c4e911af6eac8a45828f303d599"/>
  <p:tag name="KSO_WM_NEWLAYOUT_GROUP_ID" val="layout_30"/>
  <p:tag name="KSO_WM_NEWLAYOUT_ID" val="slide_0c5a156fad5e86fb"/>
  <p:tag name="KSO_WM_UNIT_PRESET_TEXT" val="单击此处添加标题"/>
</p:tagLst>
</file>

<file path=ppt/tags/tag3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227475382&quot;}*auto_galley_ai_*1750579893187_18.148_905cce6df52f-slide-5"/>
</p:tagLst>
</file>

<file path=ppt/tags/tag3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4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4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4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34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5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5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0c5a156fad5e86fb"/>
</p:tagLst>
</file>

<file path=ppt/tags/tag3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f4267e15c2da80a473a3ec053d8b2f655205eb"/>
  <p:tag name="KSO_WM_NEWLAYOUT_GROUP_ID" val="layout_60"/>
  <p:tag name="KSO_WM_NEWLAYOUT_ID" val="slide_97cb08961ca05133"/>
  <p:tag name="KSO_WM_UNIT_PRESET_TEXT" val="单击此处添加标题"/>
</p:tagLst>
</file>

<file path=ppt/tags/tag3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01416249&quot;}*auto_galley_ai_*1750579893187_18.148_905cce6df52f-slide-6"/>
</p:tagLst>
</file>

<file path=ppt/tags/tag354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5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97cb08961ca05133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20b27aba02ee68a9fdf3fa3d20222caeb556af"/>
  <p:tag name="KSO_WM_NEWLAYOUT_GROUP_ID" val="layout_26"/>
  <p:tag name="KSO_WM_NEWLAYOUT_ID" val="slide_f2f0a703e5376311"/>
  <p:tag name="KSO_WM_UNIT_PRESET_TEXT" val="单击此处添加标题"/>
</p:tagLst>
</file>

<file path=ppt/tags/tag36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6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313236876&quot;}*auto_galley_ai_*1750579893187_18.148_905cce6df52f-slide-7"/>
</p:tagLst>
</file>

<file path=ppt/tags/tag36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6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6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37256100&quot;}*auto_galley_ai_*1750579893187_18.148_905cce6df52f-slide-7"/>
</p:tagLst>
</file>

<file path=ppt/tags/tag36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6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6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286740731&quot;}*auto_galley_ai_*1750579893187_18.148_905cce6df52f-slide-7"/>
</p:tagLst>
</file>

<file path=ppt/tags/tag37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7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391580624&quot;}*auto_galley_ai_*1750579893187_18.148_905cce6df52f-slide-7"/>
</p:tagLst>
</file>

<file path=ppt/tags/tag37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37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f2f0a703e5376311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21d233eef3d4c6346537929465de622cc2a55b"/>
  <p:tag name="KSO_WM_NEWLAYOUT_GROUP_ID" val="layout_34"/>
  <p:tag name="KSO_WM_NEWLAYOUT_ID" val="slide_0d033a5ff5a14a67"/>
  <p:tag name="KSO_WM_UNIT_PRESET_TEXT" val="单击此处添加标题"/>
</p:tagLst>
</file>

<file path=ppt/tags/tag37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6a89d07b-ee7e-4c8e-9bd4-8e283fb6327a.jpg?Expires=1782115901&amp;AWSAccessKeyId=AKLT9NSy7kh8TIS1UzNqLRY2&amp;Signature=YYorW7V7upno%2Fici1NUBqQgeOt0%3D&quot;}*auto_qingqiu_ai_*1750579893187_18.148_905cce6df52f-slide-8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3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8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fce56ba5-4d69-433d-92fe-09779bf2490e.jpg?Expires=1782115901&amp;AWSAccessKeyId=AKLT9NSy7kh8TIS1UzNqLRY2&amp;Signature=eF%2BpsI9Kjups9OWfTgvWt3INLEw%3D&quot;}*auto_qingqiu_ai_*1750579893187_18.148_905cce6df52f-slide-8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8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ffcfa7f3-6dab-440c-9741-1910d4845bcb.jpg?Expires=1782115902&amp;AWSAccessKeyId=AKLT9NSy7kh8TIS1UzNqLRY2&amp;Signature=jhtzUNaJ1mve34vOGZQY5zKOQSs%3D&quot;}*auto_qingqiu_ai_*1750579893187_18.148_905cce6df52f-slide-8"/>
</p:tagLst>
</file>

<file path=ppt/tags/tag38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8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6f99f071-b5a8-4401-9738-3ea370c22835.jpg?Expires=1782115902&amp;AWSAccessKeyId=AKLT9NSy7kh8TIS1UzNqLRY2&amp;Signature=lWFhkmn8vIhwlP6Bc1j%2FbWwKlV0%3D&quot;}*auto_qingqiu_ai_*1750579893187_18.148_905cce6df52f-slide-8"/>
</p:tagLst>
</file>

<file path=ppt/tags/tag38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9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0d033a5ff5a14a67"/>
</p:tagLst>
</file>

<file path=ppt/tags/tag3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6c8290292ade9bf00bc8b383614520b646ec5d"/>
  <p:tag name="KSO_WM_NEWLAYOUT_GROUP_ID" val="layout_63"/>
  <p:tag name="KSO_WM_NEWLAYOUT_ID" val="slide_bf4a5822a39e10dd"/>
  <p:tag name="KSO_WM_UNIT_PRESET_TEXT" val="单击此处添加标题"/>
</p:tagLst>
</file>

<file path=ppt/tags/tag3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252ab7d8-edd9-4058-9848-933de6fc34b6.jpg?Expires=1782115899&amp;AWSAccessKeyId=AKLT9NSy7kh8TIS1UzNqLRY2&amp;Signature=BVNhfSu3i7Ky8G90dN3Yq1C22W4%3D&quot;}*auto_qingqiu_ai_*1750579893187_18.148_905cce6df52f-slide-9"/>
</p:tagLst>
</file>

<file path=ppt/tags/tag39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9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9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9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bf4a5822a39e10dd"/>
</p:tagLst>
</file>

<file path=ppt/tags/tag3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801fbb27cea3628ee3c2061ec114647ce06594"/>
  <p:tag name="KSO_WM_NEWLAYOUT_GROUP_ID" val="layout_35"/>
  <p:tag name="KSO_WM_NEWLAYOUT_ID" val="slide_e16a782a1cbf11b7"/>
  <p:tag name="KSO_WM_UNIT_PRESET_TEXT" val="单击此处添加标题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00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40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0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03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40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0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09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1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12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413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414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15.xml><?xml version="1.0" encoding="utf-8"?>
<p:tagLst xmlns:p="http://schemas.openxmlformats.org/presentationml/2006/main">
  <p:tag name="KSO_WM_DIAGRAM_GROUP_CODE" val="1"/>
  <p:tag name="KSO_WM_BEAUTIFY_FLAG" val="#fgm#"/>
  <p:tag name="KSO_WM_UNIT_INDEX" val="1_6_2"/>
  <p:tag name="KSO_WM_UNIT_SUBTYPE" val="d"/>
  <p:tag name="KSO_WM_UNIT_TYPE" val="l_h_i"/>
  <p:tag name="KSO_WM_FIGMA_FLAG" val="#fgm#"/>
  <p:tag name="KSO_WM_UNIT_PRESET_TEXT" val="06"/>
</p:tagLst>
</file>

<file path=ppt/tags/tag416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417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4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40650"/>
  <p:tag name="KSO_WM_TEMPLATE_SLIDE_ID" val="slide_e16a782a1cbf11b7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db3b8a1e5a01d56699d643b781e3b17ff8cd48"/>
  <p:tag name="KSO_WM_NEWLAYOUT_GROUP_ID" val="layout_51"/>
  <p:tag name="KSO_WM_NEWLAYOUT_ID" val="slide_fd762d7c5b3bb650"/>
  <p:tag name="KSO_WM_UNIT_PRESET_TEXT" val="单击此处添加标题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32bbbd91-aa5c-46c2-990b-2ca5c14d92ed.jpg?Expires=1782115899&amp;AWSAccessKeyId=AKLT9NSy7kh8TIS1UzNqLRY2&amp;Signature=qQ7ZsTaD%2Fo8XWPGGwXJt09ISWCY%3D&quot;}*auto_qingqiu_ai_*1750579893187_18.148_905cce6df52f-slide-11"/>
</p:tagLst>
</file>

<file path=ppt/tags/tag4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2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2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2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2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3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43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3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3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fd762d7c5b3bb650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377733314388b92b9e3be543ae140a3869231f"/>
  <p:tag name="KSO_WM_NEWLAYOUT_GROUP_ID" val="layout_57"/>
  <p:tag name="KSO_WM_NEWLAYOUT_ID" val="slide_26021527a696b8ba"/>
  <p:tag name="KSO_WM_UNIT_PRESET_TEXT" val="单击此处添加标题"/>
</p:tagLst>
</file>

<file path=ppt/tags/tag4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4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3218002-4b8e-4998-a936-2d7664cf07a0.jpg?Expires=1782115903&amp;AWSAccessKeyId=AKLT9NSy7kh8TIS1UzNqLRY2&amp;Signature=qDeTFBWeeEHMnVnP5rGy4tkb3%2F8%3D&quot;}*auto_qingqiu_ai_*1750579893187_18.148_905cce6df52f-slide-12"/>
</p:tagLst>
</file>

<file path=ppt/tags/tag4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4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4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54920076&quot;}*auto_galley_ai_*1750579893187_18.148_905cce6df52f-slide-12"/>
</p:tagLst>
</file>

<file path=ppt/tags/tag44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4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44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b0dcb7e-d132-4369-9fa9-60328cadbd5b.jpg?Expires=1782115902&amp;AWSAccessKeyId=AKLT9NSy7kh8TIS1UzNqLRY2&amp;Signature=yT3MR4yv2Sv8EwpDczJTDSd3ls4%3D&quot;}*auto_qingqiu_ai_*1750579893187_18.148_905cce6df52f-slide-12"/>
</p:tagLst>
</file>

<file path=ppt/tags/tag44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4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26021527a696b8ba"/>
</p:tagLst>
</file>

<file path=ppt/tags/tag4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f1ecddb4e96f18fbf8da884f26d5949a0d161bb"/>
  <p:tag name="KSO_WM_NEWLAYOUT_GROUP_ID" val="layout_67"/>
  <p:tag name="KSO_WM_NEWLAYOUT_ID" val="slide_e1fdf888e57aad2f"/>
  <p:tag name="KSO_WM_UNIT_PRESET_TEXT" val="单击此处添加标题"/>
</p:tagLst>
</file>

<file path=ppt/tags/tag44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632731533&quot;}*auto_galley_ai_*1750579893187_18.148_905cce6df52f-slide-13"/>
</p:tagLst>
</file>

<file path=ppt/tags/tag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5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4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5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92514860&quot;}*auto_galley_ai_*1750579893187_18.148_905cce6df52f-slide-13"/>
</p:tagLst>
</file>

<file path=ppt/tags/tag45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4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480815080&quot;}*auto_galley_ai_*1750579893187_18.148_905cce6df52f-slide-13"/>
</p:tagLst>
</file>

<file path=ppt/tags/tag45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45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5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371096839&quot;}*auto_galley_ai_*1750579893187_18.148_905cce6df52f-slide-13"/>
</p:tagLst>
</file>

<file path=ppt/tags/tag45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6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e1fdf888e57aad2f"/>
</p:tagLst>
</file>

<file path=ppt/tags/tag4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79b0fcdbe9318cfb4f56953cac9538ff56cf6d"/>
  <p:tag name="KSO_WM_NEWLAYOUT_GROUP_ID" val="layout_31"/>
  <p:tag name="KSO_WM_NEWLAYOUT_ID" val="slide_543ed0c2bd8919e9"/>
  <p:tag name="KSO_WM_UNIT_PRESET_TEXT" val="单击此处添加标题"/>
</p:tagLst>
</file>

<file path=ppt/tags/tag4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6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6519a700-0927-4407-a6b5-8387c395bd0a.jpg?Expires=1782115901&amp;AWSAccessKeyId=AKLT9NSy7kh8TIS1UzNqLRY2&amp;Signature=nNowV1ObFVXmqlmPggIdfMrIosw%3D&quot;}*auto_qingqiu_ai_*1750579893187_18.148_905cce6df52f-slide-14"/>
</p:tagLst>
</file>

<file path=ppt/tags/tag46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6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6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6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34b3e8b-c176-4115-82f6-80997ad6f188.jpg?Expires=1782115901&amp;AWSAccessKeyId=AKLT9NSy7kh8TIS1UzNqLRY2&amp;Signature=VzH6Hqlz3m1EagOPwoIFvuWlD0M%3D&quot;}*auto_qingqiu_ai_*1750579893187_18.148_905cce6df52f-slide-14"/>
</p:tagLst>
</file>

<file path=ppt/tags/tag46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7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ca4fba4b-a583-4b2e-b1d3-841a0d584fa4.jpg?Expires=1782115901&amp;AWSAccessKeyId=AKLT9NSy7kh8TIS1UzNqLRY2&amp;Signature=pu0J2ZiJ7hvLxbWZUGZdsldmbZg%3D&quot;}*auto_qingqiu_ai_*1750579893187_18.148_905cce6df52f-slide-14"/>
</p:tagLst>
</file>

<file path=ppt/tags/tag47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7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7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c852f36f-d358-4cb5-9870-dc66c7988f3b.jpg?Expires=1782115901&amp;AWSAccessKeyId=AKLT9NSy7kh8TIS1UzNqLRY2&amp;Signature=h%2B%2FDAewaRDf9FqzFnmc86BGNPwQ%3D&quot;}*auto_qingqiu_ai_*1750579893187_18.148_905cce6df52f-slide-14"/>
</p:tagLst>
</file>

<file path=ppt/tags/tag47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7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543ed0c2bd8919e9"/>
</p:tagLst>
</file>

<file path=ppt/tags/tag4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3eac814a9d5efae29f9cab798244b3abc56c2e"/>
  <p:tag name="KSO_WM_NEWLAYOUT_GROUP_ID" val="layout_42"/>
  <p:tag name="KSO_WM_NEWLAYOUT_ID" val="slide_a584adb009ce018d"/>
  <p:tag name="KSO_WM_UNIT_PRESET_TEXT" val="单击此处添加标题"/>
</p:tagLst>
</file>

<file path=ppt/tags/tag4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405c40b5-5281-48ee-ac54-7719a1a083aa.jpg?Expires=1782115903&amp;AWSAccessKeyId=AKLT9NSy7kh8TIS1UzNqLRY2&amp;Signature=485XfHhsFUyKq9lCUar4bOVEt68%3D&quot;}*auto_qingqiu_ai_*1750579893187_18.148_905cce6df52f-slide-15"/>
</p:tagLst>
</file>

<file path=ppt/tags/tag4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8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8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8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9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49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9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9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9"/>
  <p:tag name="KSO_WM_FIGMA_FLAG" val="#fgm#"/>
  <p:tag name="KSO_WM_UNIT_PRESET_TEXT" val=" "/>
</p:tagLst>
</file>

<file path=ppt/tags/tag495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496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49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TEMPLATE_FIGMA_ID" val="69796640650"/>
  <p:tag name="KSO_WM_TEMPLATE_SLIDE_ID" val="slide_a584adb009ce018d"/>
</p:tagLst>
</file>

<file path=ppt/tags/tag498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501.xml><?xml version="1.0" encoding="utf-8"?>
<p:tagLst xmlns:p="http://schemas.openxmlformats.org/presentationml/2006/main">
  <p:tag name="KSO_WM_PRESENTATION_SOURCE" val="WPPAIGeneratePPT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7"/>
  <p:tag name="KSO_WM_TEMPLATE_INDEX" val="40490554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81c44755f9c514a1f7c42221e06507aa3b93044"/>
  <p:tag name="KSO_WM_NEWLAYOUT_ID" val="1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067789c860d5288ea64baab478660528bd35ef3"/>
  <p:tag name="KSO_WM_NEWLAYOUT_GROUP_ID" val="layout_1-5"/>
  <p:tag name="KSO_WM_NEWLAYOUT_ID" val="slide_f6eba500053b1ebb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157">
      <a:dk1>
        <a:srgbClr val="000000"/>
      </a:dk1>
      <a:lt1>
        <a:srgbClr val="FFFFFF"/>
      </a:lt1>
      <a:dk2>
        <a:srgbClr val="1D2329"/>
      </a:dk2>
      <a:lt2>
        <a:srgbClr val="FDFCFB"/>
      </a:lt2>
      <a:accent1>
        <a:srgbClr val="891307"/>
      </a:accent1>
      <a:accent2>
        <a:srgbClr val="72879A"/>
      </a:accent2>
      <a:accent3>
        <a:srgbClr val="687234"/>
      </a:accent3>
      <a:accent4>
        <a:srgbClr val="CF9147"/>
      </a:accent4>
      <a:accent5>
        <a:srgbClr val="805997"/>
      </a:accent5>
      <a:accent6>
        <a:srgbClr val="CA526E"/>
      </a:accent6>
      <a:hlink>
        <a:srgbClr val="0563C1"/>
      </a:hlink>
      <a:folHlink>
        <a:srgbClr val="954D72"/>
      </a:folHlink>
    </a:clrScheme>
    <a:fontScheme name="自定义 9">
      <a:majorFont>
        <a:latin typeface="汉仪小隶书简"/>
        <a:ea typeface="汉仪小隶书简"/>
        <a:cs typeface=""/>
      </a:majorFont>
      <a:minorFont>
        <a:latin typeface="汉仪小隶书简"/>
        <a:ea typeface="汉仪小隶书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2351</Words>
  <Application>WPS 演示</Application>
  <PresentationFormat>宽屏</PresentationFormat>
  <Paragraphs>240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汉仪北魏写经W</vt:lpstr>
      <vt:lpstr>汉仪小隶书简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3ED635256F824A70BFC045CDDD22B8EF_11</vt:lpwstr>
  </property>
  <property fmtid="{D5CDD505-2E9C-101B-9397-08002B2CF9AE}" pid="4" name="KSOTemplateUUID">
    <vt:lpwstr>v1.0_ai_69796640650</vt:lpwstr>
  </property>
</Properties>
</file>